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20" d="100"/>
          <a:sy n="20" d="100"/>
        </p:scale>
        <p:origin x="2741" y="10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893" y="23619298"/>
            <a:ext cx="18287999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202400" y="12133898"/>
            <a:ext cx="18287999" cy="9739264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</a:pPr>
            <a:endParaRPr lang="en-US" sz="4000" b="0" i="0" dirty="0"/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0" y="0"/>
            <a:ext cx="38404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0" y="0"/>
            <a:ext cx="38404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39156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715629" y="11830032"/>
            <a:ext cx="16965670" cy="97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4000" b="0" i="0" dirty="0"/>
          </a:p>
          <a:p>
            <a:pPr algn="just"/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rate/ratio\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just"/>
            <a:r>
              <a:rPr lang="en-US" sz="5000" i="0" dirty="0"/>
              <a:t>Robust Ground Truth Data Sets</a:t>
            </a:r>
          </a:p>
          <a:p>
            <a:pPr algn="just"/>
            <a:endParaRPr lang="en-US" sz="4000" b="0" i="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7474094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5" y="20315294"/>
            <a:ext cx="17474094" cy="21716893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/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18975566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Validation Hub Outputs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672806" y="20807477"/>
            <a:ext cx="1625796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i="0" dirty="0"/>
              <a:t>Developer Role</a:t>
            </a:r>
          </a:p>
          <a:p>
            <a:pPr algn="l"/>
            <a:endParaRPr lang="en-US" sz="4000" b="0" i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The PV Validation Hub website will allow developers in the PV community to submit executable code to benchmark against hosted sets for various problems.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One-stop shop for benchmarking and comparing algorithm performance for a variety of PV-related problems (degradation, soiling, etc.)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487136" y="38437218"/>
            <a:ext cx="8428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Take our feedback survey:</a:t>
            </a:r>
          </a:p>
          <a:p>
            <a:endParaRPr lang="en-US" sz="4500" dirty="0"/>
          </a:p>
          <a:p>
            <a:r>
              <a:rPr lang="en-US" sz="4500" dirty="0">
                <a:solidFill>
                  <a:srgbClr val="FF0000"/>
                </a:solidFill>
              </a:rPr>
              <a:t>ADD QR CODE HERE LINKING TO SURVEY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22418"/>
              </p:ext>
            </p:extLst>
          </p:nvPr>
        </p:nvGraphicFramePr>
        <p:xfrm>
          <a:off x="1687355" y="28646053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585429" y="40081200"/>
            <a:ext cx="7228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Example private report sent to the developer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227271-263D-19EF-9A5F-06CBD01AF6C0}"/>
              </a:ext>
            </a:extLst>
          </p:cNvPr>
          <p:cNvSpPr txBox="1"/>
          <p:nvPr/>
        </p:nvSpPr>
        <p:spPr>
          <a:xfrm>
            <a:off x="1206605" y="32429541"/>
            <a:ext cx="11367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Validation Hub algorithm submission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41470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35097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81773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19841291" y="346597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309333" y="40936836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0" y="33942572"/>
            <a:ext cx="8914142" cy="56578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478641" y="39758303"/>
            <a:ext cx="7636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Public leaderboard for an example analysis (time shift detection)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1985" y="34080775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798312" y="24119034"/>
            <a:ext cx="16882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32501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331452" y="3474815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699733" y="27778990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i="0" dirty="0"/>
              <a:t>Current website design screenshots: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7588</TotalTime>
  <Words>423</Words>
  <Application>Microsoft Office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Perry, Kirsten</cp:lastModifiedBy>
  <cp:revision>542</cp:revision>
  <cp:lastPrinted>2009-08-21T21:57:41Z</cp:lastPrinted>
  <dcterms:created xsi:type="dcterms:W3CDTF">2009-08-19T15:15:49Z</dcterms:created>
  <dcterms:modified xsi:type="dcterms:W3CDTF">2023-05-04T16:28:32Z</dcterms:modified>
</cp:coreProperties>
</file>